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57" r:id="rId4"/>
    <p:sldId id="263" r:id="rId5"/>
    <p:sldId id="264" r:id="rId6"/>
    <p:sldId id="261" r:id="rId7"/>
    <p:sldId id="262" r:id="rId8"/>
  </p:sldIdLst>
  <p:sldSz cx="12192000" cy="6858000"/>
  <p:notesSz cx="6858000" cy="9144000"/>
  <p:embeddedFontLst>
    <p:embeddedFont>
      <p:font typeface="Bahnschrift" panose="020B0502040204020203" pitchFamily="34" charset="0"/>
      <p:regular r:id="rId10"/>
      <p:bold r:id="rId11"/>
    </p:embeddedFont>
    <p:embeddedFont>
      <p:font typeface="Cambria" panose="02040503050406030204" pitchFamily="18" charset="0"/>
      <p:regular r:id="rId12"/>
      <p:bold r:id="rId13"/>
      <p:italic r:id="rId14"/>
      <p:boldItalic r:id="rId15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6975"/>
    <a:srgbClr val="945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5"/>
    <p:restoredTop sz="94651"/>
  </p:normalViewPr>
  <p:slideViewPr>
    <p:cSldViewPr snapToGrid="0">
      <p:cViewPr varScale="1">
        <p:scale>
          <a:sx n="111" d="100"/>
          <a:sy n="111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0A7B7DCE-D6B3-C7A3-D3C9-9D3C3EC0184F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4D737243-AB42-1A9D-B37C-047C2CF0646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fld id="{4EE95303-A481-824E-BADC-C66DFCEBE0B9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4" name="Marcador de Posição da Imagem do Diapositivo 3">
            <a:extLst>
              <a:ext uri="{FF2B5EF4-FFF2-40B4-BE49-F238E27FC236}">
                <a16:creationId xmlns:a16="http://schemas.microsoft.com/office/drawing/2014/main" id="{FD04F036-AF00-C5DD-D8F7-697B773BD5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Marcador de Posição de Notas 4">
            <a:extLst>
              <a:ext uri="{FF2B5EF4-FFF2-40B4-BE49-F238E27FC236}">
                <a16:creationId xmlns:a16="http://schemas.microsoft.com/office/drawing/2014/main" id="{DD47199E-9AEB-3E09-2200-6E42354E34D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924F6BB-BF1D-FFF8-4AA6-B1BAE8F1903B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0923694-1962-EAC5-9E0B-F444376764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fld id="{6A2CA38C-053D-C942-BD9F-46D281A83E4F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280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BB9CAB48-7326-F866-2C58-A79D2D3E0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607BC8A1-BB49-3FCD-A568-2FB4419618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145CCA3-5DE8-8544-EB18-E0F1AEAA2CF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04BB52B-0537-CF4A-9EC7-27B2E969E400}" type="slidenum">
              <a:t>1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68263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93D5C1AB-7B27-9E0C-F171-A0179E7939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1B9B20C0-6FD3-8DCF-FF26-006A4EA1777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E323FE6-CE03-A28B-3E56-7CF4A47D026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1EDAD22-B40F-4A4C-8840-F1EEF32C3DB5}" type="slidenum">
              <a:t>2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80457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4F3B96B-7A59-B65B-EF15-4F67AB8F8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717F7724-C884-E7EA-755C-8509C5F411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488696D-B4AB-9723-D9FB-AD67399C7D8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906723D-FD8C-244C-A0C0-C10997B9F5C2}" type="slidenum">
              <a:t>3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27709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4F3B96B-7A59-B65B-EF15-4F67AB8F8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717F7724-C884-E7EA-755C-8509C5F411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488696D-B4AB-9723-D9FB-AD67399C7D8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906723D-FD8C-244C-A0C0-C10997B9F5C2}" type="slidenum">
              <a:t>4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15840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3A6C8-EBBF-44E2-B763-4CF2DCA67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BAFF454E-3452-0BC2-FA37-CF5828CA54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080E9D90-4DBA-DCA7-74E1-6BC9F38029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7ED7493-C4EE-3D51-24A7-48700B2AAC9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906723D-FD8C-244C-A0C0-C10997B9F5C2}" type="slidenum">
              <a:t>5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4169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D08FF7E0-F8EE-FE7D-484C-9CF36D6A4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73D1C8E9-7EFB-8DC6-0CDA-F4E21584F9A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1B6B5AB-057A-1064-275E-37C022B9439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1A43A55-2E50-1A4C-A3EA-990F0D7DA03C}" type="slidenum">
              <a:t>6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69940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A74DA7D4-B269-74E1-3DDD-62BA54F71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32FC7CBC-0FC7-CCA5-0039-C8BC93A71A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49881D4-2CBD-38DE-D862-727C2689741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DC3BD9B-75A0-D541-8FAA-2C8691048E50}" type="slidenum">
              <a:t>7</a:t>
            </a:fld>
            <a:endParaRPr lang="pt-PT" sz="1200" b="0" i="0" u="none" strike="noStrike" kern="1200" cap="none" spc="0" baseline="0">
              <a:solidFill>
                <a:srgbClr val="000000"/>
              </a:solidFill>
              <a:uFillTx/>
              <a:latin typeface="Aptos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17910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1E6346-B4A4-E0E3-E228-C273E94081F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294A16-0F1B-8DB2-6C0D-6F05BFD3B6C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C003DAB-895B-5C3A-F49E-F85663933D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0568A4-35B7-BF4D-A778-3AC86475CBE3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4351BFE-65A3-F48E-0273-491BC7DEBC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6610216-860F-5F38-78DA-D108CFED3E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3602E6-E339-AB44-9423-41CFEA7BA600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841022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04DA62-E4B9-5B4E-306E-74DAE5EE02B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79B0359-F9F8-31A7-2620-DB03110A164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72AA641-D1E0-C410-0D54-40DD30D91FF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7F6665-F0BF-A042-A03B-717C1C0634C8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B563683-49B3-4060-D9F5-77079164EC3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F93FCA-022E-5F6D-F467-2945E1F4C3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921514-1133-4C48-B4E8-202032B5EFBA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718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831D2-D089-B93A-2374-54297B10D0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87CB530-544A-383F-8DF1-B8FB2313A2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18F1126-5657-A2FC-03DA-08CD5C8E2E2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5EDA58-C590-A94D-9105-584C7FB44A89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9BF0076-A124-00FA-737F-8B12783DE30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BE49AEE-29CB-807D-715E-E1683D9A14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1D3772-1360-6145-B131-060F1B3A36F6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436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EA819-2E2C-8EE0-BB5B-78C407D9207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A459FF2-7461-27D2-D507-8D0351BA2C4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76FCCF76-D4B9-EEB9-3A20-A5D06A94C38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68174DB-2513-4E9C-069F-77E70B6C528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756860-01DE-2147-8F82-38EE5E1239A4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E4AA3A7-363C-656D-2A6A-23C30AD9460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29D53E4-A509-E6D7-8829-3FE2AC077B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08D84E-B325-7840-B258-C623F3341DE3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4834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E19E10-A73C-550D-DB0D-7ADCEEA7E6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78BC482-A0B8-3C15-E0FB-CD7618D283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DCFB14E-1F17-20B5-CE0E-247435EE062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6341A758-B202-D930-2DBA-12A54330BCA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E016D44C-0481-3787-04AC-E12B7590F589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2DEB661C-5EA5-5208-57EB-78FD225894E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0FDEB0-CF3C-CD42-9747-9AEF46ECC8AD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74EE7D97-32EB-0444-F8D7-85B5E75886A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07E53BDF-25E3-44F3-4742-1208066A7A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8283B0-BBA9-7841-AA28-69748A869CCB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848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7220BE-828E-9E9E-ABF1-FBE07FE5854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3B032E54-3272-CF58-6D2E-BB717B5AD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F7FCFA-2BEF-A741-9B67-5D3F5D3B6B61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8E9C92F1-4297-1B32-EC4F-951A736AE43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7AEE0898-F28E-0BCC-6914-45941C2F71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526A9B-13AB-9E41-A63D-7B850DA85C6A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7301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3AFE7E29-9321-24FF-B116-C9B79C8B01B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FA47B7-C2EE-3B45-99BF-4FAD04178D5F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DF86784B-2923-4413-29C2-60867B8EB56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7E204C2-DAF5-15F7-E8C2-2DC09A1DE0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B2A669-BDBE-C148-99D2-95C52B86CD6B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0461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A62B05-9365-79E0-FD41-8F73D1589E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1D5BAAA-8308-FB80-5B58-D6BC7DB9173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5480E3E-BD06-F9E7-78C9-B52FD6D2C08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8C47992-4D2D-6D90-66BA-BEE43369060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CAAC62-1730-A643-A576-9572E1762BC4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15B7A3B-5C53-FED7-9EFB-428E48FD44E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2010F21-D941-59B9-4698-8F1C97821D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0448C9-5ACC-DF4D-8F43-6F59D24B3556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4433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2B35D-9152-A659-F652-3E7D8F3239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57208F2-114C-9B05-F401-605422362C0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D5F614E-BA53-5F26-6C7F-9014A3A0ABD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0B7A7F8-2FB5-8D67-63CF-07BC5F38816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1EA1AEC-473C-764D-A51A-8BE1C04A7FCC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F342952-BB57-9A81-56D2-9AC9F86BB0E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5FCA94C-FA4F-18F9-DB97-9E240E616B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1CB773-04C4-9A49-98B2-060F0EAB2822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1004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1F809-8FE9-9574-122C-A0DFE459BD0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54B2EC4-28CD-A8F4-435D-AA68B2C967F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99FC423-EAC0-062F-F86F-A8FB268E032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8C32905-D063-2E49-97A7-E70DFC4F18A0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650A94F-DC19-27E8-AC2E-D9B67C7DDE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BD65479-949F-D35F-2B57-399B9678E4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98CBB6-8CA4-0B42-B949-489887179D32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3380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D090F44-7232-123E-379A-BA72A1A070D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900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855B535-72BA-8CC5-3E6A-1BA1F8F32CE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31C8069-2440-3F5F-8117-DAF28355813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5256D6-2DEC-8F4A-9B2A-A1ABCFCCA26F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907E820-CB6C-2276-8DE0-EAD34758EC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86D47C3-46A1-D351-0EEC-F15E7107CE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1B28BC-C90A-6340-9DCC-D0CD3502B51C}" type="slidenum"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92492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7F262FD5-3D2B-68CA-E707-6D59A4E3CB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55F9703-AB46-7168-2446-9DB924F2F9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358F5E4-3294-77C3-FAA6-06CC27A04295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fld id="{BC2FF438-24F9-414F-818A-6D1C8487FB49}" type="datetime1">
              <a:rPr lang="pt-PT"/>
              <a:pPr lvl="0"/>
              <a:t>01/09/2025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65C3C02-0C83-D29B-AC16-C41212B89B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B11D905-C577-D27E-0ADD-8E72C4481E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  <a:ea typeface=""/>
                <a:cs typeface=""/>
              </a:defRPr>
            </a:lvl1pPr>
          </a:lstStyle>
          <a:p>
            <a:pPr lvl="0"/>
            <a:fld id="{7B5C8880-D965-814C-9BA6-6A52CB517A09}" type="slidenum"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pt-PT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pt-PT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PT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jpeg"/><Relationship Id="rId7" Type="http://schemas.openxmlformats.org/officeDocument/2006/relationships/image" Target="../media/image2.jpe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11" Type="http://schemas.openxmlformats.org/officeDocument/2006/relationships/image" Target="../media/image8.png"/><Relationship Id="rId5" Type="http://schemas.openxmlformats.org/officeDocument/2006/relationships/image" Target="../media/image15.jpeg"/><Relationship Id="rId10" Type="http://schemas.openxmlformats.org/officeDocument/2006/relationships/image" Target="../media/image5.jpeg"/><Relationship Id="rId4" Type="http://schemas.openxmlformats.org/officeDocument/2006/relationships/image" Target="../media/image14.jpe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1A979C94-0CEF-43B5-35C8-7811794A5713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dirty="0">
                <a:solidFill>
                  <a:srgbClr val="FFFFFF"/>
                </a:solidFill>
                <a:latin typeface="Aptos"/>
                <a:ea typeface=""/>
                <a:cs typeface=""/>
              </a:rPr>
              <a:t>.03.03Z"/&gt;  &lt;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Aptos"/>
              <a:ea typeface=""/>
              <a:cs typeface=""/>
            </a:endParaRPr>
          </a:p>
        </p:txBody>
      </p:sp>
      <p:sp>
        <p:nvSpPr>
          <p:cNvPr id="6" name="CaixaDeTexto 7">
            <a:extLst>
              <a:ext uri="{FF2B5EF4-FFF2-40B4-BE49-F238E27FC236}">
                <a16:creationId xmlns:a16="http://schemas.microsoft.com/office/drawing/2014/main" id="{D3A355A3-364A-295D-8C71-99366F78A154}"/>
              </a:ext>
            </a:extLst>
          </p:cNvPr>
          <p:cNvSpPr txBox="1"/>
          <p:nvPr/>
        </p:nvSpPr>
        <p:spPr>
          <a:xfrm>
            <a:off x="7535169" y="6346986"/>
            <a:ext cx="2907101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400" b="1" i="1" u="none" strike="noStrike" kern="1200" cap="none" spc="0" baseline="0" dirty="0">
                <a:solidFill>
                  <a:srgbClr val="002060"/>
                </a:solidFill>
                <a:uFillTx/>
                <a:latin typeface="Aptos"/>
                <a:ea typeface=""/>
                <a:cs typeface=""/>
              </a:rPr>
              <a:t>Benguela, Angola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400" b="1" i="1" u="none" strike="noStrike" kern="1200" cap="none" spc="0" baseline="0" dirty="0">
                <a:solidFill>
                  <a:srgbClr val="002060"/>
                </a:solidFill>
                <a:uFillTx/>
                <a:latin typeface="Aptos"/>
                <a:ea typeface=""/>
                <a:cs typeface=""/>
              </a:rPr>
              <a:t>22 -27 de Setembro 2025</a:t>
            </a:r>
            <a:endParaRPr lang="pt-PT" sz="1200" b="1" i="1" u="none" strike="noStrike" kern="1200" cap="none" spc="0" baseline="0" dirty="0">
              <a:solidFill>
                <a:srgbClr val="002060"/>
              </a:solidFill>
              <a:uFillTx/>
              <a:latin typeface="Aptos"/>
              <a:ea typeface=""/>
              <a:cs typeface="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17128" y="2586046"/>
            <a:ext cx="5477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Bahnschrift" panose="020B0502040204020203" pitchFamily="34" charset="0"/>
              </a:rPr>
              <a:t>TEMA: </a:t>
            </a:r>
          </a:p>
        </p:txBody>
      </p:sp>
      <p:pic>
        <p:nvPicPr>
          <p:cNvPr id="1028" name="Picture 4" descr="Logo Kimban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255" y="323435"/>
            <a:ext cx="1012970" cy="92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go Ondiv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2279" y="357148"/>
            <a:ext cx="918822" cy="82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0522" y="447509"/>
            <a:ext cx="768679" cy="77732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7208" y="600627"/>
            <a:ext cx="1161224" cy="554188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A06ABEC3-CC8E-C6D9-2E46-D53247264794}"/>
              </a:ext>
            </a:extLst>
          </p:cNvPr>
          <p:cNvSpPr txBox="1">
            <a:spLocks/>
          </p:cNvSpPr>
          <p:nvPr/>
        </p:nvSpPr>
        <p:spPr>
          <a:xfrm>
            <a:off x="158728" y="1412948"/>
            <a:ext cx="12030224" cy="259745"/>
          </a:xfrm>
          <a:prstGeom prst="rect">
            <a:avLst/>
          </a:prstGeom>
          <a:solidFill>
            <a:srgbClr val="2F6975"/>
          </a:solidFill>
          <a:ln>
            <a:noFill/>
          </a:ln>
        </p:spPr>
        <p:txBody>
          <a:bodyPr vert="horz" wrap="square" lIns="91440" tIns="45720" rIns="91440" bIns="45720" rtlCol="0" anchor="b" anchorCtr="1" compatLnSpc="1">
            <a:normAutofit fontScale="25000" lnSpcReduction="20000"/>
          </a:bodyPr>
          <a:lstStyle>
            <a:defPPr>
              <a:defRPr lang="en-US"/>
            </a:defPPr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6000" b="0" i="0" u="none" strike="noStrike" kern="1200" cap="none" spc="0" baseline="0">
                <a:solidFill>
                  <a:srgbClr val="000000"/>
                </a:solidFill>
                <a:uFillTx/>
                <a:latin typeface="Aptos Display"/>
              </a:defRPr>
            </a:lvl1pPr>
          </a:lstStyle>
          <a:p>
            <a:br>
              <a:rPr lang="pt-PT" dirty="0"/>
            </a:br>
            <a:endParaRPr lang="pt-PT" dirty="0"/>
          </a:p>
        </p:txBody>
      </p:sp>
      <p:pic>
        <p:nvPicPr>
          <p:cNvPr id="1026" name="Picture 2" descr="Logo Benguel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634" y="102526"/>
            <a:ext cx="1161224" cy="121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Câmara 19" descr="Objeto de cameo">
            <a:extLst>
              <a:ext uri="{FF2B5EF4-FFF2-40B4-BE49-F238E27FC236}">
                <a16:creationId xmlns:a16="http://schemas.microsoft.com/office/drawing/2014/main" id="{5D7A1E25-1314-81A0-A0D1-7FD6B10C53B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57207" y="2244710"/>
            <a:ext cx="4131745" cy="232984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0" name="Imagem 9" descr="Uma imagem com texto, captura de ecrã, Tipo de letra, cartão de visita&#10;&#10;Os conteúdos gerados por IA podem estar incorretos.">
            <a:extLst>
              <a:ext uri="{FF2B5EF4-FFF2-40B4-BE49-F238E27FC236}">
                <a16:creationId xmlns:a16="http://schemas.microsoft.com/office/drawing/2014/main" id="{7C0E7D57-D880-7D17-9448-8D509719D6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519" y="0"/>
            <a:ext cx="6332308" cy="168586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F37863-7BA4-163E-820F-2EBB1849DC5B}"/>
              </a:ext>
            </a:extLst>
          </p:cNvPr>
          <p:cNvSpPr txBox="1"/>
          <p:nvPr/>
        </p:nvSpPr>
        <p:spPr>
          <a:xfrm>
            <a:off x="751659" y="5659828"/>
            <a:ext cx="6063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Bahnschrift" panose="020B0502040204020203" pitchFamily="34" charset="0"/>
              </a:rPr>
              <a:t>Prelector: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3F877567-A21F-C722-F2B6-ECCD377D01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34" y="1084851"/>
            <a:ext cx="1763613" cy="12924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64DE0474-3646-C3AB-0EA9-109F8EF0E842}"/>
              </a:ext>
            </a:extLst>
          </p:cNvPr>
          <p:cNvSpPr txBox="1"/>
          <p:nvPr/>
        </p:nvSpPr>
        <p:spPr>
          <a:xfrm>
            <a:off x="6373879" y="1060202"/>
            <a:ext cx="1572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ORGANIZAÇÃO </a:t>
            </a:r>
          </a:p>
        </p:txBody>
      </p:sp>
      <p:pic>
        <p:nvPicPr>
          <p:cNvPr id="18" name="Imagem 17" descr="Uma imagem com padrão, captura de ecrã, arte, Gráficos&#10;&#10;Os conteúdos gerados por IA podem estar incorretos.">
            <a:extLst>
              <a:ext uri="{FF2B5EF4-FFF2-40B4-BE49-F238E27FC236}">
                <a16:creationId xmlns:a16="http://schemas.microsoft.com/office/drawing/2014/main" id="{E0593049-79BC-F170-B585-52B34332AD7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72469" y="5094673"/>
            <a:ext cx="1759619" cy="17633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3" name="Rectangle 2072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075" name="Rectangle 2074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-1500"/>
            <a:ext cx="12191998" cy="68580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7" name="Rectangle 2076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635" y="-1500"/>
            <a:ext cx="8119933" cy="6858001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9" name="Rectangle 2078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9272" y="-3000"/>
            <a:ext cx="12201265" cy="6859501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8536" y="0"/>
            <a:ext cx="11718098" cy="68580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3" name="Rectangle 2082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2888341"/>
            <a:ext cx="12203819" cy="396815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Uma imagem com símbolo, Gráficos, Tipo de letra, logótipo&#10;&#10;Os conteúdos gerados por IA podem estar incorretos.">
            <a:extLst>
              <a:ext uri="{FF2B5EF4-FFF2-40B4-BE49-F238E27FC236}">
                <a16:creationId xmlns:a16="http://schemas.microsoft.com/office/drawing/2014/main" id="{1EF35D7F-CA74-B154-CF6A-0A00ECCC13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4521" y="232914"/>
            <a:ext cx="1552755" cy="1552755"/>
          </a:xfrm>
          <a:prstGeom prst="rect">
            <a:avLst/>
          </a:prstGeom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0F46CCF1-681B-F586-651F-2CBD59DC6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819" y="1313514"/>
            <a:ext cx="501965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b="1" dirty="0">
                <a:solidFill>
                  <a:schemeClr val="bg1"/>
                </a:solidFill>
                <a:latin typeface="Cambria" panose="02040503050406030204" pitchFamily="18" charset="0"/>
              </a:rPr>
              <a:t>TÍTULO DA APRESENTAÇÃO</a:t>
            </a:r>
          </a:p>
          <a:p>
            <a:pPr algn="ctr"/>
            <a:r>
              <a:rPr lang="en-GB" sz="1800" dirty="0">
                <a:solidFill>
                  <a:schemeClr val="bg1"/>
                </a:solidFill>
                <a:latin typeface="Cambria" panose="02040503050406030204" pitchFamily="18" charset="0"/>
              </a:rPr>
              <a:t>Sub-</a:t>
            </a:r>
            <a:r>
              <a:rPr lang="en-GB" sz="1800" dirty="0" err="1">
                <a:solidFill>
                  <a:schemeClr val="bg1"/>
                </a:solidFill>
                <a:latin typeface="Cambria" panose="02040503050406030204" pitchFamily="18" charset="0"/>
              </a:rPr>
              <a:t>título</a:t>
            </a:r>
            <a:r>
              <a:rPr lang="en-GB" sz="1800" dirty="0">
                <a:solidFill>
                  <a:schemeClr val="bg1"/>
                </a:solidFill>
                <a:latin typeface="Cambria" panose="02040503050406030204" pitchFamily="18" charset="0"/>
              </a:rPr>
              <a:t> da </a:t>
            </a:r>
            <a:r>
              <a:rPr lang="en-GB" sz="1800" dirty="0" err="1">
                <a:solidFill>
                  <a:schemeClr val="bg1"/>
                </a:solidFill>
                <a:latin typeface="Cambria" panose="02040503050406030204" pitchFamily="18" charset="0"/>
              </a:rPr>
              <a:t>apresentação</a:t>
            </a:r>
            <a:endParaRPr lang="en-GB" sz="1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C8D4D9BD-1BEE-A1DB-4FB9-333522032EA7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  <a:ea typeface=""/>
              <a:cs typeface="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30306" y="1497106"/>
            <a:ext cx="11528612" cy="4831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Imagem 3" descr="Uma imagem com Gráficos, arte, design&#10;&#10;Os conteúdos gerados por IA podem estar incorretos.">
            <a:extLst>
              <a:ext uri="{FF2B5EF4-FFF2-40B4-BE49-F238E27FC236}">
                <a16:creationId xmlns:a16="http://schemas.microsoft.com/office/drawing/2014/main" id="{1DA3C33F-0DEC-3D4A-FC92-0A836C4FFF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28429"/>
          <a:stretch>
            <a:fillRect/>
          </a:stretch>
        </p:blipFill>
        <p:spPr>
          <a:xfrm>
            <a:off x="9532189" y="-457199"/>
            <a:ext cx="2656763" cy="7460783"/>
          </a:xfrm>
          <a:prstGeom prst="rect">
            <a:avLst/>
          </a:prstGeom>
        </p:spPr>
      </p:pic>
      <p:pic>
        <p:nvPicPr>
          <p:cNvPr id="7" name="Imagem 6" descr="Uma imagem com texto, captura de ecrã, Tipo de letra, cartão de visita&#10;&#10;Os conteúdos gerados por IA podem estar incorretos.">
            <a:extLst>
              <a:ext uri="{FF2B5EF4-FFF2-40B4-BE49-F238E27FC236}">
                <a16:creationId xmlns:a16="http://schemas.microsoft.com/office/drawing/2014/main" id="{48164F5D-0917-5954-53ED-F9D3E8401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19" y="-8625"/>
            <a:ext cx="3847899" cy="1018057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A7129F1E-1FF6-4C25-8592-29002C26A25B}"/>
              </a:ext>
            </a:extLst>
          </p:cNvPr>
          <p:cNvSpPr txBox="1"/>
          <p:nvPr/>
        </p:nvSpPr>
        <p:spPr>
          <a:xfrm>
            <a:off x="1002495" y="1737183"/>
            <a:ext cx="7619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1. Título do ponto 1</a:t>
            </a:r>
            <a:endParaRPr lang="en-US" sz="4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6AF2183-3B19-C178-01FC-D5D2A0FDA8E8}"/>
              </a:ext>
            </a:extLst>
          </p:cNvPr>
          <p:cNvSpPr txBox="1"/>
          <p:nvPr/>
        </p:nvSpPr>
        <p:spPr>
          <a:xfrm>
            <a:off x="1002495" y="2487579"/>
            <a:ext cx="86361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1.1. </a:t>
            </a:r>
            <a:r>
              <a:rPr lang="pt-PT" sz="22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Sub-título</a:t>
            </a:r>
            <a:r>
              <a:rPr lang="pt-PT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 do ponto 1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EACE981D-9418-AF8C-F54B-9F14B31AB346}"/>
              </a:ext>
            </a:extLst>
          </p:cNvPr>
          <p:cNvSpPr txBox="1"/>
          <p:nvPr/>
        </p:nvSpPr>
        <p:spPr>
          <a:xfrm>
            <a:off x="1002495" y="3145642"/>
            <a:ext cx="8451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PT" sz="1800" dirty="0">
                <a:latin typeface="Cambria" panose="02040503050406030204" pitchFamily="18" charset="0"/>
              </a:rPr>
              <a:t>Conteúdo do ponto 1.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PT" sz="1800" dirty="0">
                <a:latin typeface="Cambria" panose="02040503050406030204" pitchFamily="18" charset="0"/>
              </a:rPr>
              <a:t>Conteúdo do ponto 1.</a:t>
            </a:r>
            <a:endParaRPr lang="en-GB" sz="1800" dirty="0">
              <a:latin typeface="Cambria" panose="02040503050406030204" pitchFamily="18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BF1F0735-2CFB-37F3-5DF4-F8FD1FC0A174}"/>
              </a:ext>
            </a:extLst>
          </p:cNvPr>
          <p:cNvSpPr txBox="1">
            <a:spLocks/>
          </p:cNvSpPr>
          <p:nvPr/>
        </p:nvSpPr>
        <p:spPr>
          <a:xfrm>
            <a:off x="-1" y="6713148"/>
            <a:ext cx="12188951" cy="158580"/>
          </a:xfrm>
          <a:prstGeom prst="rect">
            <a:avLst/>
          </a:prstGeom>
          <a:solidFill>
            <a:srgbClr val="2F6975"/>
          </a:solidFill>
          <a:ln>
            <a:noFill/>
          </a:ln>
        </p:spPr>
        <p:txBody>
          <a:bodyPr vert="horz" wrap="square" lIns="91440" tIns="45720" rIns="91440" bIns="45720" rtlCol="0" anchor="b" anchorCtr="1" compatLnSpc="1">
            <a:normAutofit fontScale="25000" lnSpcReduction="20000"/>
          </a:bodyPr>
          <a:lstStyle>
            <a:defPPr>
              <a:defRPr lang="en-US"/>
            </a:defPPr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6000" b="0" i="0" u="none" strike="noStrike" kern="1200" cap="none" spc="0" baseline="0">
                <a:solidFill>
                  <a:srgbClr val="000000"/>
                </a:solidFill>
                <a:uFillTx/>
                <a:latin typeface="Aptos Display"/>
              </a:defRPr>
            </a:lvl1pPr>
          </a:lstStyle>
          <a:p>
            <a:br>
              <a:rPr lang="pt-PT" dirty="0"/>
            </a:br>
            <a:endParaRPr lang="pt-PT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C8D4D9BD-1BEE-A1DB-4FB9-333522032EA7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Aptos"/>
              <a:ea typeface=""/>
              <a:cs typeface=""/>
            </a:endParaRPr>
          </a:p>
        </p:txBody>
      </p:sp>
      <p:pic>
        <p:nvPicPr>
          <p:cNvPr id="4" name="Imagem 3" descr="Uma imagem com Gráficos, arte, design&#10;&#10;Os conteúdos gerados por IA podem estar incorretos.">
            <a:extLst>
              <a:ext uri="{FF2B5EF4-FFF2-40B4-BE49-F238E27FC236}">
                <a16:creationId xmlns:a16="http://schemas.microsoft.com/office/drawing/2014/main" id="{EABD681E-9CB8-154D-91BB-5BD4805E4F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28429"/>
          <a:stretch>
            <a:fillRect/>
          </a:stretch>
        </p:blipFill>
        <p:spPr>
          <a:xfrm>
            <a:off x="9532189" y="-457199"/>
            <a:ext cx="2656763" cy="7460783"/>
          </a:xfrm>
          <a:prstGeom prst="rect">
            <a:avLst/>
          </a:prstGeom>
        </p:spPr>
      </p:pic>
      <p:pic>
        <p:nvPicPr>
          <p:cNvPr id="6" name="Imagem 5" descr="Uma imagem com texto, captura de ecrã, Tipo de letra, cartão de visita&#10;&#10;Os conteúdos gerados por IA podem estar incorretos.">
            <a:extLst>
              <a:ext uri="{FF2B5EF4-FFF2-40B4-BE49-F238E27FC236}">
                <a16:creationId xmlns:a16="http://schemas.microsoft.com/office/drawing/2014/main" id="{F6A4C72A-5941-EF8F-3452-AF280495A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19" y="1"/>
            <a:ext cx="3847899" cy="1018057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A7EEBBE-CCBB-48CA-ED2A-3AC7F7564BB4}"/>
              </a:ext>
            </a:extLst>
          </p:cNvPr>
          <p:cNvSpPr txBox="1">
            <a:spLocks/>
          </p:cNvSpPr>
          <p:nvPr/>
        </p:nvSpPr>
        <p:spPr>
          <a:xfrm>
            <a:off x="-1" y="6694098"/>
            <a:ext cx="12188951" cy="158580"/>
          </a:xfrm>
          <a:prstGeom prst="rect">
            <a:avLst/>
          </a:prstGeom>
          <a:solidFill>
            <a:srgbClr val="2F6975"/>
          </a:solidFill>
          <a:ln>
            <a:noFill/>
          </a:ln>
        </p:spPr>
        <p:txBody>
          <a:bodyPr vert="horz" wrap="square" lIns="91440" tIns="45720" rIns="91440" bIns="45720" rtlCol="0" anchor="b" anchorCtr="1" compatLnSpc="1">
            <a:normAutofit fontScale="25000" lnSpcReduction="20000"/>
          </a:bodyPr>
          <a:lstStyle>
            <a:defPPr>
              <a:defRPr lang="en-US"/>
            </a:defPPr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6000" b="0" i="0" u="none" strike="noStrike" kern="1200" cap="none" spc="0" baseline="0">
                <a:solidFill>
                  <a:srgbClr val="000000"/>
                </a:solidFill>
                <a:uFillTx/>
                <a:latin typeface="Aptos Display"/>
              </a:defRPr>
            </a:lvl1pPr>
          </a:lstStyle>
          <a:p>
            <a:br>
              <a:rPr lang="pt-PT" dirty="0"/>
            </a:b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33550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4AA7E1-97E6-C9E4-F90F-809DFBF90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0846D213-CB5A-C96D-94AA-0373D6EC0A2D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  <a:ea typeface=""/>
              <a:cs typeface=""/>
            </a:endParaRPr>
          </a:p>
        </p:txBody>
      </p:sp>
      <p:pic>
        <p:nvPicPr>
          <p:cNvPr id="4" name="Imagem 3" descr="Uma imagem com Gráficos, arte, design&#10;&#10;Os conteúdos gerados por IA podem estar incorretos.">
            <a:extLst>
              <a:ext uri="{FF2B5EF4-FFF2-40B4-BE49-F238E27FC236}">
                <a16:creationId xmlns:a16="http://schemas.microsoft.com/office/drawing/2014/main" id="{D869A640-F9E2-57D9-169F-FCAD9D5AFC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28429"/>
          <a:stretch>
            <a:fillRect/>
          </a:stretch>
        </p:blipFill>
        <p:spPr>
          <a:xfrm>
            <a:off x="9532189" y="-457199"/>
            <a:ext cx="2656763" cy="7460783"/>
          </a:xfrm>
          <a:prstGeom prst="rect">
            <a:avLst/>
          </a:prstGeom>
        </p:spPr>
      </p:pic>
      <p:pic>
        <p:nvPicPr>
          <p:cNvPr id="6" name="Imagem 5" descr="Uma imagem com texto, captura de ecrã, Tipo de letra, cartão de visita&#10;&#10;Os conteúdos gerados por IA podem estar incorretos.">
            <a:extLst>
              <a:ext uri="{FF2B5EF4-FFF2-40B4-BE49-F238E27FC236}">
                <a16:creationId xmlns:a16="http://schemas.microsoft.com/office/drawing/2014/main" id="{4B46F444-D410-5F34-67CC-392366AB0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19" y="1"/>
            <a:ext cx="3847899" cy="101805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511C865-0260-30E2-3DEA-BD2008F80354}"/>
              </a:ext>
            </a:extLst>
          </p:cNvPr>
          <p:cNvSpPr txBox="1">
            <a:spLocks/>
          </p:cNvSpPr>
          <p:nvPr/>
        </p:nvSpPr>
        <p:spPr>
          <a:xfrm>
            <a:off x="-1" y="6694098"/>
            <a:ext cx="12188951" cy="158580"/>
          </a:xfrm>
          <a:prstGeom prst="rect">
            <a:avLst/>
          </a:prstGeom>
          <a:solidFill>
            <a:srgbClr val="2F6975"/>
          </a:solidFill>
          <a:ln>
            <a:noFill/>
          </a:ln>
        </p:spPr>
        <p:txBody>
          <a:bodyPr vert="horz" wrap="square" lIns="91440" tIns="45720" rIns="91440" bIns="45720" rtlCol="0" anchor="b" anchorCtr="1" compatLnSpc="1">
            <a:normAutofit fontScale="25000" lnSpcReduction="20000"/>
          </a:bodyPr>
          <a:lstStyle>
            <a:defPPr>
              <a:defRPr lang="en-US"/>
            </a:defPPr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6000" b="0" i="0" u="none" strike="noStrike" kern="1200" cap="none" spc="0" baseline="0">
                <a:solidFill>
                  <a:srgbClr val="000000"/>
                </a:solidFill>
                <a:uFillTx/>
                <a:latin typeface="Aptos Display"/>
              </a:defRPr>
            </a:lvl1pPr>
          </a:lstStyle>
          <a:p>
            <a:br>
              <a:rPr lang="pt-PT" dirty="0"/>
            </a:b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8045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060A3C43-22ED-CF62-726C-241EBB844420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  <a:ea typeface=""/>
              <a:cs typeface="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81204AE-FDBF-E6CB-B4C2-3C0548A7D91F}"/>
              </a:ext>
            </a:extLst>
          </p:cNvPr>
          <p:cNvSpPr txBox="1"/>
          <p:nvPr/>
        </p:nvSpPr>
        <p:spPr>
          <a:xfrm>
            <a:off x="630042" y="2546685"/>
            <a:ext cx="4373280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2800" b="1" i="0" u="none" strike="noStrike" kern="1200" cap="none" spc="0" baseline="0" dirty="0">
                <a:solidFill>
                  <a:srgbClr val="000000"/>
                </a:solidFill>
                <a:uFillTx/>
                <a:latin typeface="Bahnschrift" panose="020B0502040204020203" pitchFamily="34" charset="0"/>
                <a:ea typeface=""/>
                <a:cs typeface=""/>
              </a:rPr>
              <a:t>Referências bibliográficas</a:t>
            </a:r>
          </a:p>
        </p:txBody>
      </p:sp>
      <p:pic>
        <p:nvPicPr>
          <p:cNvPr id="5" name="Imagem 4" descr="Uma imagem com Gráficos, arte, design&#10;&#10;Os conteúdos gerados por IA podem estar incorretos.">
            <a:extLst>
              <a:ext uri="{FF2B5EF4-FFF2-40B4-BE49-F238E27FC236}">
                <a16:creationId xmlns:a16="http://schemas.microsoft.com/office/drawing/2014/main" id="{7A048083-597B-1A3E-F1F7-A867BA996A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28429"/>
          <a:stretch>
            <a:fillRect/>
          </a:stretch>
        </p:blipFill>
        <p:spPr>
          <a:xfrm>
            <a:off x="9532189" y="-457199"/>
            <a:ext cx="2656763" cy="7460783"/>
          </a:xfrm>
          <a:prstGeom prst="rect">
            <a:avLst/>
          </a:prstGeom>
        </p:spPr>
      </p:pic>
      <p:pic>
        <p:nvPicPr>
          <p:cNvPr id="6" name="Imagem 5" descr="Uma imagem com texto, captura de ecrã, Tipo de letra, cartão de visita&#10;&#10;Os conteúdos gerados por IA podem estar incorretos.">
            <a:extLst>
              <a:ext uri="{FF2B5EF4-FFF2-40B4-BE49-F238E27FC236}">
                <a16:creationId xmlns:a16="http://schemas.microsoft.com/office/drawing/2014/main" id="{90AF9902-46D9-EA08-A5B5-6EC1F218F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19" y="1"/>
            <a:ext cx="3847899" cy="1018057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46DE39F7-A4F1-427F-ABA6-222A3A21B00B}"/>
              </a:ext>
            </a:extLst>
          </p:cNvPr>
          <p:cNvSpPr txBox="1">
            <a:spLocks/>
          </p:cNvSpPr>
          <p:nvPr/>
        </p:nvSpPr>
        <p:spPr>
          <a:xfrm>
            <a:off x="-1" y="6694098"/>
            <a:ext cx="12188951" cy="158580"/>
          </a:xfrm>
          <a:prstGeom prst="rect">
            <a:avLst/>
          </a:prstGeom>
          <a:solidFill>
            <a:srgbClr val="2F6975"/>
          </a:solidFill>
          <a:ln>
            <a:noFill/>
          </a:ln>
        </p:spPr>
        <p:txBody>
          <a:bodyPr vert="horz" wrap="square" lIns="91440" tIns="45720" rIns="91440" bIns="45720" rtlCol="0" anchor="b" anchorCtr="1" compatLnSpc="1">
            <a:normAutofit fontScale="25000" lnSpcReduction="20000"/>
          </a:bodyPr>
          <a:lstStyle>
            <a:defPPr>
              <a:defRPr lang="en-US"/>
            </a:defPPr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6000" b="0" i="0" u="none" strike="noStrike" kern="1200" cap="none" spc="0" baseline="0">
                <a:solidFill>
                  <a:srgbClr val="000000"/>
                </a:solidFill>
                <a:uFillTx/>
                <a:latin typeface="Aptos Display"/>
              </a:defRPr>
            </a:lvl1pPr>
          </a:lstStyle>
          <a:p>
            <a:br>
              <a:rPr lang="pt-PT" dirty="0"/>
            </a:br>
            <a:endParaRPr lang="pt-P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CE8F812B-8658-3720-0980-9CFBE2786694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  <a:ea typeface=""/>
              <a:cs typeface=""/>
            </a:endParaRPr>
          </a:p>
        </p:txBody>
      </p:sp>
      <p:sp>
        <p:nvSpPr>
          <p:cNvPr id="23" name="CaixaDeTexto 23">
            <a:extLst>
              <a:ext uri="{FF2B5EF4-FFF2-40B4-BE49-F238E27FC236}">
                <a16:creationId xmlns:a16="http://schemas.microsoft.com/office/drawing/2014/main" id="{132594FB-EC95-CFB7-7DD3-F369B79A2670}"/>
              </a:ext>
            </a:extLst>
          </p:cNvPr>
          <p:cNvSpPr txBox="1"/>
          <p:nvPr/>
        </p:nvSpPr>
        <p:spPr>
          <a:xfrm>
            <a:off x="177476" y="5809226"/>
            <a:ext cx="4759786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2400" b="1" i="0" u="none" strike="noStrike" kern="1200" cap="none" spc="0" baseline="0" dirty="0">
                <a:solidFill>
                  <a:srgbClr val="000000"/>
                </a:solidFill>
                <a:uFillTx/>
                <a:latin typeface="Bahnschrift" panose="020B0502040204020203" pitchFamily="34" charset="0"/>
                <a:ea typeface=""/>
                <a:cs typeface=""/>
              </a:rPr>
              <a:t>Contactos: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1800" b="0" i="0" u="none" strike="noStrike" kern="1200" cap="none" spc="0" baseline="0" dirty="0">
                <a:solidFill>
                  <a:srgbClr val="000000"/>
                </a:solidFill>
                <a:uFillTx/>
                <a:latin typeface="Bahnschrift" panose="020B0502040204020203" pitchFamily="34" charset="0"/>
                <a:ea typeface=""/>
                <a:cs typeface=""/>
              </a:rPr>
              <a:t>Email: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PT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25" name="CaixaDeTexto 22">
            <a:extLst>
              <a:ext uri="{FF2B5EF4-FFF2-40B4-BE49-F238E27FC236}">
                <a16:creationId xmlns:a16="http://schemas.microsoft.com/office/drawing/2014/main" id="{6246D3EC-A5AD-F61A-80E2-4264537BFD4F}"/>
              </a:ext>
            </a:extLst>
          </p:cNvPr>
          <p:cNvSpPr txBox="1"/>
          <p:nvPr/>
        </p:nvSpPr>
        <p:spPr>
          <a:xfrm>
            <a:off x="4728630" y="5381389"/>
            <a:ext cx="3234904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3600" b="1" strike="noStrike" kern="1200" cap="none" spc="0" baseline="0" dirty="0">
                <a:solidFill>
                  <a:srgbClr val="000000"/>
                </a:solidFill>
                <a:uFillTx/>
                <a:latin typeface="Aptos Display"/>
                <a:ea typeface=""/>
                <a:cs typeface=""/>
              </a:rPr>
              <a:t>OBRIGADO.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C74247A-ED6F-D23A-640C-4261252CE50B}"/>
              </a:ext>
            </a:extLst>
          </p:cNvPr>
          <p:cNvSpPr txBox="1">
            <a:spLocks/>
          </p:cNvSpPr>
          <p:nvPr/>
        </p:nvSpPr>
        <p:spPr>
          <a:xfrm>
            <a:off x="-27701" y="3039715"/>
            <a:ext cx="12244354" cy="1092378"/>
          </a:xfrm>
          <a:prstGeom prst="rect">
            <a:avLst/>
          </a:prstGeom>
          <a:solidFill>
            <a:srgbClr val="2F6975"/>
          </a:solidFill>
          <a:ln>
            <a:noFill/>
          </a:ln>
        </p:spPr>
        <p:txBody>
          <a:bodyPr vert="horz" wrap="square" lIns="91440" tIns="45720" rIns="91440" bIns="45720" rtlCol="0" anchor="b" anchorCtr="1" compatLnSpc="1">
            <a:normAutofit fontScale="70000" lnSpcReduction="20000"/>
          </a:bodyPr>
          <a:lstStyle>
            <a:defPPr>
              <a:defRPr lang="en-US"/>
            </a:defPPr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6000" b="0" i="0" u="none" strike="noStrike" kern="1200" cap="none" spc="0" baseline="0">
                <a:solidFill>
                  <a:srgbClr val="000000"/>
                </a:solidFill>
                <a:uFillTx/>
                <a:latin typeface="Aptos Display"/>
              </a:defRPr>
            </a:lvl1pPr>
          </a:lstStyle>
          <a:p>
            <a:br>
              <a:rPr lang="pt-PT" dirty="0"/>
            </a:br>
            <a:endParaRPr lang="pt-PT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865D9E9-EF98-CF1F-23F1-C8C130012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919" y="1842609"/>
            <a:ext cx="5635244" cy="34371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F3D52E-CC7E-87E2-86BF-0C6291729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30" y="2938073"/>
            <a:ext cx="2439847" cy="1631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16D9358-19C9-3094-7106-36A6D2BF2B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64"/>
          <a:stretch>
            <a:fillRect/>
          </a:stretch>
        </p:blipFill>
        <p:spPr bwMode="auto">
          <a:xfrm>
            <a:off x="8823628" y="2938073"/>
            <a:ext cx="2146291" cy="1935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Kimbanda">
            <a:extLst>
              <a:ext uri="{FF2B5EF4-FFF2-40B4-BE49-F238E27FC236}">
                <a16:creationId xmlns:a16="http://schemas.microsoft.com/office/drawing/2014/main" id="{69D0997D-C804-3DC7-B2A8-D4ACF5BAF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247" y="184662"/>
            <a:ext cx="1012970" cy="92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 Ondiva">
            <a:extLst>
              <a:ext uri="{FF2B5EF4-FFF2-40B4-BE49-F238E27FC236}">
                <a16:creationId xmlns:a16="http://schemas.microsoft.com/office/drawing/2014/main" id="{7961E10B-3030-0145-6422-C6DC5B1A2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856" y="278401"/>
            <a:ext cx="918822" cy="82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A35E82A-FE90-2295-8EB4-B5C4D63399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0867" y="273638"/>
            <a:ext cx="768679" cy="77732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2B04400-13A3-A830-1D46-2CCBE9F2D1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0013" y="405210"/>
            <a:ext cx="1161224" cy="554188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8416FDD8-AF89-C974-AF8E-039083BFDC40}"/>
              </a:ext>
            </a:extLst>
          </p:cNvPr>
          <p:cNvSpPr txBox="1">
            <a:spLocks/>
          </p:cNvSpPr>
          <p:nvPr/>
        </p:nvSpPr>
        <p:spPr>
          <a:xfrm>
            <a:off x="186429" y="1127568"/>
            <a:ext cx="12030224" cy="259745"/>
          </a:xfrm>
          <a:prstGeom prst="rect">
            <a:avLst/>
          </a:prstGeom>
          <a:solidFill>
            <a:srgbClr val="2F6975"/>
          </a:solidFill>
          <a:ln>
            <a:noFill/>
          </a:ln>
        </p:spPr>
        <p:txBody>
          <a:bodyPr vert="horz" wrap="square" lIns="91440" tIns="45720" rIns="91440" bIns="45720" rtlCol="0" anchor="b" anchorCtr="1" compatLnSpc="1">
            <a:normAutofit fontScale="25000" lnSpcReduction="20000"/>
          </a:bodyPr>
          <a:lstStyle>
            <a:defPPr>
              <a:defRPr lang="en-US"/>
            </a:defPPr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6000" b="0" i="0" u="none" strike="noStrike" kern="1200" cap="none" spc="0" baseline="0">
                <a:solidFill>
                  <a:srgbClr val="000000"/>
                </a:solidFill>
                <a:uFillTx/>
                <a:latin typeface="Aptos Display"/>
              </a:defRPr>
            </a:lvl1pPr>
          </a:lstStyle>
          <a:p>
            <a:br>
              <a:rPr lang="pt-PT" dirty="0"/>
            </a:br>
            <a:endParaRPr lang="pt-PT" dirty="0"/>
          </a:p>
        </p:txBody>
      </p:sp>
      <p:pic>
        <p:nvPicPr>
          <p:cNvPr id="11" name="Picture 2" descr="Logo Benguela">
            <a:extLst>
              <a:ext uri="{FF2B5EF4-FFF2-40B4-BE49-F238E27FC236}">
                <a16:creationId xmlns:a16="http://schemas.microsoft.com/office/drawing/2014/main" id="{A0C20E7D-36C5-6A9A-2EE7-0D89B81A1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176" y="20981"/>
            <a:ext cx="1012970" cy="105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 descr="Uma imagem com texto, captura de ecrã, Tipo de letra, cartão de visita&#10;&#10;Os conteúdos gerados por IA podem estar incorretos.">
            <a:extLst>
              <a:ext uri="{FF2B5EF4-FFF2-40B4-BE49-F238E27FC236}">
                <a16:creationId xmlns:a16="http://schemas.microsoft.com/office/drawing/2014/main" id="{3E878BF5-3CE9-8A90-E4CB-4CEEE1248F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519" y="1"/>
            <a:ext cx="5307212" cy="141294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5EE7655-9124-D3BF-4324-C7A073C02A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65226" y="883212"/>
            <a:ext cx="1575946" cy="11548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4ED73D3D-1114-702C-9921-3A1D8C4C5562}"/>
              </a:ext>
            </a:extLst>
          </p:cNvPr>
          <p:cNvSpPr txBox="1"/>
          <p:nvPr/>
        </p:nvSpPr>
        <p:spPr>
          <a:xfrm>
            <a:off x="6443272" y="836955"/>
            <a:ext cx="1572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ORGANIZAÇÃO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TM04033917%5b%5bfn=Berlim%5d%5d</Template>
  <TotalTime>2511</TotalTime>
  <Words>69</Words>
  <Application>Microsoft Office PowerPoint</Application>
  <PresentationFormat>Ecrã Panorâmico</PresentationFormat>
  <Paragraphs>31</Paragraphs>
  <Slides>7</Slides>
  <Notes>7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5" baseType="lpstr">
      <vt:lpstr>Calibri</vt:lpstr>
      <vt:lpstr>Cambria</vt:lpstr>
      <vt:lpstr>Aptos Display</vt:lpstr>
      <vt:lpstr>Arial</vt:lpstr>
      <vt:lpstr>Times New Roman</vt:lpstr>
      <vt:lpstr>Aptos</vt:lpstr>
      <vt:lpstr>Bahnschrift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 CONGRESSO REGIONAL SUL 2025 BENGUELA</dc:title>
  <dc:creator>Francisco da Silva - MÍNIMUS AF</dc:creator>
  <cp:keywords>MÍNIMUS</cp:keywords>
  <cp:lastModifiedBy>Francisco Gabriel</cp:lastModifiedBy>
  <cp:revision>37</cp:revision>
  <dcterms:created xsi:type="dcterms:W3CDTF">2024-06-20T11:20:26Z</dcterms:created>
  <dcterms:modified xsi:type="dcterms:W3CDTF">2025-09-01T15:45:26Z</dcterms:modified>
  <cp:contentStatus/>
</cp:coreProperties>
</file>